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3/15/2019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727823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Keep on Spinning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buttstock on belt, pointed in a safe direction.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13 paper, 6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E2A7712-58D2-49DF-9F58-5B90508EC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57180"/>
            <a:ext cx="7025777" cy="373862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1454</TotalTime>
  <Words>66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203</cp:revision>
  <cp:lastPrinted>2016-01-15T21:54:08Z</cp:lastPrinted>
  <dcterms:created xsi:type="dcterms:W3CDTF">2002-08-21T12:11:08Z</dcterms:created>
  <dcterms:modified xsi:type="dcterms:W3CDTF">2019-03-15T18:59:30Z</dcterms:modified>
  <cp:category>Shooting</cp:category>
</cp:coreProperties>
</file>